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101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1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453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3876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929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416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401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734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87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094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339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B33D1-15E3-4346-B49C-44365CC0FCB1}" type="datetimeFigureOut">
              <a:rPr lang="es-CO" smtClean="0"/>
              <a:t>14/09/2014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11175-89BB-4241-AF3E-B9C4071A49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644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10422" y="1305341"/>
            <a:ext cx="81339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7030A0"/>
                </a:solidFill>
                <a:latin typeface="Comic Sans MS" pitchFamily="66" charset="0"/>
              </a:rPr>
              <a:t>CIENCIA Y TECNOLOGÍA </a:t>
            </a:r>
          </a:p>
          <a:p>
            <a:pPr algn="ctr"/>
            <a:endParaRPr lang="es-CO" sz="28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ctr"/>
            <a:endParaRPr lang="es-CO" sz="28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ctr"/>
            <a:r>
              <a:rPr lang="es-CO" sz="2800" b="1" dirty="0">
                <a:solidFill>
                  <a:srgbClr val="7030A0"/>
                </a:solidFill>
                <a:latin typeface="Comic Sans MS" pitchFamily="66" charset="0"/>
              </a:rPr>
              <a:t>COLEGIO COLOMBO ARABE DAR EL ARKAM</a:t>
            </a:r>
            <a:br>
              <a:rPr lang="es-CO" sz="2800" b="1" dirty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es-CO" sz="2800" b="1" dirty="0">
                <a:solidFill>
                  <a:srgbClr val="7030A0"/>
                </a:solidFill>
                <a:latin typeface="Comic Sans MS" pitchFamily="66" charset="0"/>
              </a:rPr>
              <a:t>“Abriendo caminos hacia la excelencia</a:t>
            </a:r>
            <a:r>
              <a:rPr lang="es-CO" sz="2800" b="1" dirty="0" smtClean="0">
                <a:solidFill>
                  <a:srgbClr val="7030A0"/>
                </a:solidFill>
                <a:latin typeface="Comic Sans MS" pitchFamily="66" charset="0"/>
              </a:rPr>
              <a:t>”</a:t>
            </a:r>
          </a:p>
          <a:p>
            <a:pPr algn="ctr"/>
            <a:endParaRPr lang="es-CO" sz="28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ctr"/>
            <a:endParaRPr lang="es-CO" sz="28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ctr"/>
            <a:endParaRPr lang="es-CO" sz="28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/>
            <a:r>
              <a:rPr lang="es-CO" sz="2800" b="1" dirty="0" smtClean="0">
                <a:solidFill>
                  <a:srgbClr val="7030A0"/>
                </a:solidFill>
                <a:latin typeface="Comic Sans MS" pitchFamily="66" charset="0"/>
              </a:rPr>
              <a:t>GRADO - 9</a:t>
            </a:r>
            <a:endParaRPr lang="es-CO" sz="2800" b="1" dirty="0">
              <a:solidFill>
                <a:srgbClr val="7030A0"/>
              </a:solidFill>
              <a:latin typeface="Comic Sans MS" pitchFamily="66" charset="0"/>
            </a:endParaRPr>
          </a:p>
          <a:p>
            <a:endParaRPr lang="es-CO" dirty="0"/>
          </a:p>
        </p:txBody>
      </p:sp>
      <p:pic>
        <p:nvPicPr>
          <p:cNvPr id="7" name="image02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779912" y="3717032"/>
            <a:ext cx="1052830" cy="850900"/>
          </a:xfrm>
          <a:prstGeom prst="rect">
            <a:avLst/>
          </a:prstGeom>
          <a:ln/>
        </p:spPr>
      </p:pic>
      <p:sp>
        <p:nvSpPr>
          <p:cNvPr id="8" name="7 CuadroTexto"/>
          <p:cNvSpPr txBox="1"/>
          <p:nvPr/>
        </p:nvSpPr>
        <p:spPr>
          <a:xfrm>
            <a:off x="1879248" y="6093296"/>
            <a:ext cx="5069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solidFill>
                  <a:srgbClr val="7030A0"/>
                </a:solidFill>
                <a:latin typeface="Comic Sans MS" pitchFamily="66" charset="0"/>
              </a:rPr>
              <a:t>Lic. Yency González Quintero</a:t>
            </a:r>
            <a:endParaRPr lang="es-CO" sz="28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47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09" y="-8415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9034" y="692696"/>
            <a:ext cx="6131024" cy="994122"/>
          </a:xfrm>
        </p:spPr>
        <p:txBody>
          <a:bodyPr/>
          <a:lstStyle/>
          <a:p>
            <a:r>
              <a:rPr lang="es-CO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¿QUÉ ES CIENCIA?</a:t>
            </a:r>
            <a:endParaRPr lang="es-CO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1255"/>
            <a:ext cx="4978896" cy="4061048"/>
          </a:xfrm>
        </p:spPr>
        <p:txBody>
          <a:bodyPr>
            <a:normAutofit/>
          </a:bodyPr>
          <a:lstStyle/>
          <a:p>
            <a:pPr lvl="0" algn="just"/>
            <a:r>
              <a:rPr lang="es-CO" sz="2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conjunto de conocimientos objetivos y verificables obtenidos mediante la observación y la experimentación, </a:t>
            </a:r>
            <a:r>
              <a:rPr lang="es-CO" sz="22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se caracteriza, además, por la utilización de una metodología adecuada para el objeto de estudio y la sistematización de los conocimientos.</a:t>
            </a:r>
          </a:p>
          <a:p>
            <a:pPr marL="0" indent="0" algn="just">
              <a:buNone/>
            </a:pPr>
            <a:endParaRPr lang="es-CO" sz="22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algn="just"/>
            <a:r>
              <a:rPr lang="es-CO" sz="2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busca </a:t>
            </a:r>
            <a:r>
              <a:rPr lang="es-CO" sz="22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entender el </a:t>
            </a:r>
            <a:r>
              <a:rPr lang="es-CO" sz="2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mundo natural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348880"/>
            <a:ext cx="2447925" cy="354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74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¿QUÉ ES TECNOLOGÍA?</a:t>
            </a:r>
            <a:endParaRPr lang="es-CO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15816" y="1470866"/>
            <a:ext cx="4032448" cy="48965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O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es el conjunto de saberes, conocimientos, experiencias, habilidades y técnicas a través de las cuales nosotros los seres humanos cambiamos, trasformamos y utilizamos nuestro entorno con el objetivo de crear herramientas, máquinas, productos y servicios que satisfagan nuestras necesidades y deseos. </a:t>
            </a:r>
          </a:p>
          <a:p>
            <a:pPr marL="0" indent="0" algn="just">
              <a:buNone/>
            </a:pPr>
            <a:endParaRPr lang="es-CO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algn="just"/>
            <a:r>
              <a:rPr lang="es-CO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la tecnología modifica el mundo para  satisfacer necesidades humanas.</a:t>
            </a:r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5022"/>
            <a:ext cx="3024336" cy="362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950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6923112" cy="1143000"/>
          </a:xfrm>
        </p:spPr>
        <p:txBody>
          <a:bodyPr>
            <a:normAutofit fontScale="90000"/>
          </a:bodyPr>
          <a:lstStyle/>
          <a:p>
            <a:r>
              <a:rPr lang="es-CO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DIFERENCIAS ENTRE CIENCIA Y TECNOLOGÍA </a:t>
            </a:r>
            <a:endParaRPr lang="es-CO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532691"/>
              </p:ext>
            </p:extLst>
          </p:nvPr>
        </p:nvGraphicFramePr>
        <p:xfrm>
          <a:off x="457200" y="2492896"/>
          <a:ext cx="8229600" cy="3384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91051">
                <a:tc>
                  <a:txBody>
                    <a:bodyPr/>
                    <a:lstStyle/>
                    <a:p>
                      <a:pPr algn="ctr"/>
                      <a:r>
                        <a:rPr lang="es-CO" sz="2800" dirty="0" smtClean="0">
                          <a:latin typeface="Comic Sans MS" pitchFamily="66" charset="0"/>
                        </a:rPr>
                        <a:t>CIENCIA</a:t>
                      </a:r>
                      <a:endParaRPr lang="es-CO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dirty="0" smtClean="0">
                          <a:latin typeface="Comic Sans MS" pitchFamily="66" charset="0"/>
                        </a:rPr>
                        <a:t>TECNOLOGÍA</a:t>
                      </a:r>
                      <a:endParaRPr lang="es-CO" sz="2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020170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Comic Sans MS" pitchFamily="66" charset="0"/>
                        </a:rPr>
                        <a:t>Adquisición</a:t>
                      </a:r>
                      <a:r>
                        <a:rPr lang="es-CO" baseline="0" dirty="0" smtClean="0">
                          <a:latin typeface="Comic Sans MS" pitchFamily="66" charset="0"/>
                        </a:rPr>
                        <a:t> de conocimientos</a:t>
                      </a:r>
                      <a:endParaRPr lang="es-CO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Comic Sans MS" pitchFamily="66" charset="0"/>
                        </a:rPr>
                        <a:t>Diseño </a:t>
                      </a:r>
                    </a:p>
                    <a:p>
                      <a:r>
                        <a:rPr lang="es-CO" dirty="0" smtClean="0">
                          <a:latin typeface="Comic Sans MS" pitchFamily="66" charset="0"/>
                        </a:rPr>
                        <a:t>Creación de productos</a:t>
                      </a:r>
                      <a:endParaRPr lang="es-CO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591051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Comic Sans MS" pitchFamily="66" charset="0"/>
                        </a:rPr>
                        <a:t>Busca el ¿Por qué ?</a:t>
                      </a:r>
                      <a:endParaRPr lang="es-CO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Comic Sans MS" pitchFamily="66" charset="0"/>
                        </a:rPr>
                        <a:t>Se interesa</a:t>
                      </a:r>
                      <a:r>
                        <a:rPr lang="es-CO" baseline="0" dirty="0" smtClean="0">
                          <a:latin typeface="Comic Sans MS" pitchFamily="66" charset="0"/>
                        </a:rPr>
                        <a:t> en el « cómo»</a:t>
                      </a:r>
                    </a:p>
                  </a:txBody>
                  <a:tcPr/>
                </a:tc>
              </a:tr>
              <a:tr h="591051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Comic Sans MS" pitchFamily="66" charset="0"/>
                        </a:rPr>
                        <a:t>Es autónoma   </a:t>
                      </a:r>
                      <a:endParaRPr lang="es-CO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Comic Sans MS" pitchFamily="66" charset="0"/>
                        </a:rPr>
                        <a:t>Depende de la ciencia </a:t>
                      </a:r>
                      <a:endParaRPr lang="es-CO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591051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Comic Sans MS" pitchFamily="66" charset="0"/>
                        </a:rPr>
                        <a:t>Contrasta</a:t>
                      </a:r>
                      <a:r>
                        <a:rPr lang="es-CO" baseline="0" dirty="0" smtClean="0">
                          <a:latin typeface="Comic Sans MS" pitchFamily="66" charset="0"/>
                        </a:rPr>
                        <a:t> hipótesis  </a:t>
                      </a:r>
                      <a:endParaRPr lang="es-CO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Comic Sans MS" pitchFamily="66" charset="0"/>
                        </a:rPr>
                        <a:t>Contrasta eficacia</a:t>
                      </a:r>
                      <a:r>
                        <a:rPr lang="es-CO" baseline="0" dirty="0" smtClean="0">
                          <a:latin typeface="Comic Sans MS" pitchFamily="66" charset="0"/>
                        </a:rPr>
                        <a:t> </a:t>
                      </a:r>
                      <a:endParaRPr lang="es-CO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6869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162</Words>
  <Application>Microsoft Office PowerPoint</Application>
  <PresentationFormat>Presentación en pantalla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¿QUÉ ES CIENCIA?</vt:lpstr>
      <vt:lpstr>¿QUÉ ES TECNOLOGÍA?</vt:lpstr>
      <vt:lpstr>DIFERENCIAS ENTRE CIENCIA Y TECNOLOGÍA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4</cp:revision>
  <dcterms:created xsi:type="dcterms:W3CDTF">2014-09-14T18:18:43Z</dcterms:created>
  <dcterms:modified xsi:type="dcterms:W3CDTF">2014-09-14T19:08:32Z</dcterms:modified>
</cp:coreProperties>
</file>